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2080-1BD7-4821-B86E-D72615A62F29}" type="datetimeFigureOut">
              <a:rPr lang="nl-NL" smtClean="0"/>
              <a:t>24.mei.2016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2DE7657-4C9F-49F3-81CF-55ECA4FB9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0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2080-1BD7-4821-B86E-D72615A62F29}" type="datetimeFigureOut">
              <a:rPr lang="nl-NL" smtClean="0"/>
              <a:t>24.mei.2016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2DE7657-4C9F-49F3-81CF-55ECA4FB9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239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2080-1BD7-4821-B86E-D72615A62F29}" type="datetimeFigureOut">
              <a:rPr lang="nl-NL" smtClean="0"/>
              <a:t>24.mei.2016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2DE7657-4C9F-49F3-81CF-55ECA4FB9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9457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2080-1BD7-4821-B86E-D72615A62F29}" type="datetimeFigureOut">
              <a:rPr lang="nl-NL" smtClean="0"/>
              <a:t>24.mei.2016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2DE7657-4C9F-49F3-81CF-55ECA4FB978E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6802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2080-1BD7-4821-B86E-D72615A62F29}" type="datetimeFigureOut">
              <a:rPr lang="nl-NL" smtClean="0"/>
              <a:t>24.mei.2016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2DE7657-4C9F-49F3-81CF-55ECA4FB9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8087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2080-1BD7-4821-B86E-D72615A62F29}" type="datetimeFigureOut">
              <a:rPr lang="nl-NL" smtClean="0"/>
              <a:t>24.mei.2016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7657-4C9F-49F3-81CF-55ECA4FB9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180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2080-1BD7-4821-B86E-D72615A62F29}" type="datetimeFigureOut">
              <a:rPr lang="nl-NL" smtClean="0"/>
              <a:t>24.mei.2016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7657-4C9F-49F3-81CF-55ECA4FB9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3423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2080-1BD7-4821-B86E-D72615A62F29}" type="datetimeFigureOut">
              <a:rPr lang="nl-NL" smtClean="0"/>
              <a:t>24.mei.2016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7657-4C9F-49F3-81CF-55ECA4FB9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8365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16F2080-1BD7-4821-B86E-D72615A62F29}" type="datetimeFigureOut">
              <a:rPr lang="nl-NL" smtClean="0"/>
              <a:t>24.mei.2016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2DE7657-4C9F-49F3-81CF-55ECA4FB9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31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2080-1BD7-4821-B86E-D72615A62F29}" type="datetimeFigureOut">
              <a:rPr lang="nl-NL" smtClean="0"/>
              <a:t>24.mei.2016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7657-4C9F-49F3-81CF-55ECA4FB9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307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2080-1BD7-4821-B86E-D72615A62F29}" type="datetimeFigureOut">
              <a:rPr lang="nl-NL" smtClean="0"/>
              <a:t>24.mei.2016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2DE7657-4C9F-49F3-81CF-55ECA4FB9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051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2080-1BD7-4821-B86E-D72615A62F29}" type="datetimeFigureOut">
              <a:rPr lang="nl-NL" smtClean="0"/>
              <a:t>24.mei.2016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7657-4C9F-49F3-81CF-55ECA4FB9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908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2080-1BD7-4821-B86E-D72615A62F29}" type="datetimeFigureOut">
              <a:rPr lang="nl-NL" smtClean="0"/>
              <a:t>24.mei.2016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7657-4C9F-49F3-81CF-55ECA4FB9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01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2080-1BD7-4821-B86E-D72615A62F29}" type="datetimeFigureOut">
              <a:rPr lang="nl-NL" smtClean="0"/>
              <a:t>24.mei.2016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7657-4C9F-49F3-81CF-55ECA4FB9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350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2080-1BD7-4821-B86E-D72615A62F29}" type="datetimeFigureOut">
              <a:rPr lang="nl-NL" smtClean="0"/>
              <a:t>24.mei.2016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7657-4C9F-49F3-81CF-55ECA4FB9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094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2080-1BD7-4821-B86E-D72615A62F29}" type="datetimeFigureOut">
              <a:rPr lang="nl-NL" smtClean="0"/>
              <a:t>24.mei.2016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7657-4C9F-49F3-81CF-55ECA4FB9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294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2080-1BD7-4821-B86E-D72615A62F29}" type="datetimeFigureOut">
              <a:rPr lang="nl-NL" smtClean="0"/>
              <a:t>24.mei.2016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7657-4C9F-49F3-81CF-55ECA4FB9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600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F2080-1BD7-4821-B86E-D72615A62F29}" type="datetimeFigureOut">
              <a:rPr lang="nl-NL" smtClean="0"/>
              <a:t>24.mei.2016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E7657-4C9F-49F3-81CF-55ECA4FB9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974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Onderwerp 1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Fietsen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Zwemmen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Voetballen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533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Onderwerp 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Pizza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Patat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Couscous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323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Onderwerp 3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 smtClean="0"/>
              <a:t>Kerstakantie</a:t>
            </a: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Herfstvakantie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mtClean="0"/>
              <a:t>Zomervakantie</a:t>
            </a: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342459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j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j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j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TM04033917[[fn=Berlijn]]</Template>
  <TotalTime>5</TotalTime>
  <Words>15</Words>
  <Application>Microsoft Office PowerPoint</Application>
  <PresentationFormat>Breedbeeld</PresentationFormat>
  <Paragraphs>12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Berlijn</vt:lpstr>
      <vt:lpstr>Onderwerp 1</vt:lpstr>
      <vt:lpstr>Onderwerp 2</vt:lpstr>
      <vt:lpstr>Onderwerp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Onderwerp 1</dc:title>
  <dc:creator>Wendy Ficker</dc:creator>
  <cp:lastModifiedBy>Wendy Ficker</cp:lastModifiedBy>
  <cp:revision>1</cp:revision>
  <dcterms:created xsi:type="dcterms:W3CDTF">2016-05-24T17:44:10Z</dcterms:created>
  <dcterms:modified xsi:type="dcterms:W3CDTF">2016-05-24T17:49:14Z</dcterms:modified>
</cp:coreProperties>
</file>